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7" r:id="rId11"/>
    <p:sldId id="272" r:id="rId12"/>
    <p:sldId id="273" r:id="rId13"/>
    <p:sldId id="274" r:id="rId14"/>
    <p:sldId id="275" r:id="rId15"/>
    <p:sldId id="276" r:id="rId16"/>
    <p:sldId id="278" r:id="rId17"/>
    <p:sldId id="279" r:id="rId18"/>
    <p:sldId id="28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81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7/31/2017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7/31/2017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0751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 smtClean="0"/>
              <a:t>Base of the </a:t>
            </a:r>
            <a:r>
              <a:rPr lang="fr-CA" dirty="0" err="1" smtClean="0"/>
              <a:t>activity</a:t>
            </a:r>
            <a:r>
              <a:rPr lang="fr-CA" dirty="0" smtClean="0"/>
              <a:t> recognition system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078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Expliquer l’ordre d’évaluation des nœuds</a:t>
            </a:r>
          </a:p>
          <a:p>
            <a:r>
              <a:rPr lang="fr-CA" dirty="0" smtClean="0"/>
              <a:t>Temps 1: 1, 6, 2</a:t>
            </a:r>
            <a:br>
              <a:rPr lang="fr-CA" dirty="0" smtClean="0"/>
            </a:br>
            <a:r>
              <a:rPr lang="fr-CA" dirty="0" smtClean="0"/>
              <a:t>Temps 2: 3</a:t>
            </a:r>
            <a:br>
              <a:rPr lang="fr-CA" dirty="0" smtClean="0"/>
            </a:br>
            <a:r>
              <a:rPr lang="fr-CA" dirty="0" smtClean="0"/>
              <a:t>Temps 3: 4 et 5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1083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0"/>
            <a:ext cx="12188826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-1" y="5102352"/>
            <a:ext cx="12188826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96012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1572-404D-4689-9EF1-D1FBED69B8FB}" type="datetime1">
              <a:rPr lang="en-US" smtClean="0"/>
              <a:t>7/31/2017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21C6-F24F-4249-95E5-72E734D9E94F}" type="datetime1">
              <a:rPr lang="en-US" smtClean="0"/>
              <a:t>7/31/2017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4959-EC64-4830-A15B-908925B1A304}" type="datetime1">
              <a:rPr lang="en-US" smtClean="0"/>
              <a:t>7/31/2017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32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86AC-3511-403F-AC46-D1F9245FD132}" type="datetime1">
              <a:rPr lang="en-US" smtClean="0"/>
              <a:t>7/31/2017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0270-EE7D-435E-BDCD-141AC25F47FD}" type="datetime1">
              <a:rPr lang="en-US" smtClean="0"/>
              <a:t>7/31/2017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E6-A19E-4277-945C-29B0A766DEA1}" type="datetime1">
              <a:rPr lang="en-US" smtClean="0"/>
              <a:t>7/31/2017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C6B1-BCA8-415B-9FB6-BDA48712E383}" type="datetime1">
              <a:rPr lang="en-US" smtClean="0"/>
              <a:t>7/31/2017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4CCE-F4BE-46FB-8D5F-F1EB4783538F}" type="datetime1">
              <a:rPr lang="en-US" smtClean="0"/>
              <a:t>7/31/2017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EF3C-CF99-48D7-8276-D56BF84359D6}" type="datetime1">
              <a:rPr lang="en-US" smtClean="0"/>
              <a:t>7/31/2017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E43B-F2C3-439F-83EC-B74F3BD1F43A}" type="datetime1">
              <a:rPr lang="en-US" smtClean="0"/>
              <a:t>7/31/2017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8368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BA37-9014-48A0-BBE9-90676EBB78B2}" type="datetime1">
              <a:rPr lang="en-US" smtClean="0"/>
              <a:t>7/31/2017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RFID 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of </a:t>
            </a:r>
            <a:r>
              <a:rPr lang="fr-FR" dirty="0" err="1" smtClean="0"/>
              <a:t>daily</a:t>
            </a:r>
            <a:r>
              <a:rPr lang="fr-FR" dirty="0" smtClean="0"/>
              <a:t> living recognition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F. Bergeron, K. Bouchard, S. Giroux, S. </a:t>
            </a:r>
            <a:r>
              <a:rPr lang="fr-FR" dirty="0" err="1" smtClean="0"/>
              <a:t>Gaboury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</a:t>
            </a:r>
            <a:r>
              <a:rPr lang="fr-CA" dirty="0" err="1" smtClean="0"/>
              <a:t>modelling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CA" dirty="0" smtClean="0"/>
              <a:t>Interaction composition</a:t>
            </a:r>
          </a:p>
          <a:p>
            <a:r>
              <a:rPr lang="fr-CA" dirty="0" err="1" smtClean="0"/>
              <a:t>Behaviour</a:t>
            </a:r>
            <a:r>
              <a:rPr lang="fr-CA" dirty="0" smtClean="0"/>
              <a:t> </a:t>
            </a:r>
            <a:r>
              <a:rPr lang="fr-CA" dirty="0" err="1" smtClean="0"/>
              <a:t>tree</a:t>
            </a:r>
            <a:endParaRPr lang="fr-CA" dirty="0" smtClean="0"/>
          </a:p>
          <a:p>
            <a:pPr lvl="1"/>
            <a:r>
              <a:rPr lang="fr-CA" dirty="0" err="1" smtClean="0"/>
              <a:t>Sequence</a:t>
            </a:r>
            <a:r>
              <a:rPr lang="fr-CA" dirty="0" smtClean="0"/>
              <a:t> </a:t>
            </a:r>
            <a:r>
              <a:rPr lang="fr-CA" dirty="0" err="1" smtClean="0"/>
              <a:t>node</a:t>
            </a:r>
            <a:endParaRPr lang="fr-CA" dirty="0" smtClean="0"/>
          </a:p>
          <a:p>
            <a:pPr lvl="2"/>
            <a:r>
              <a:rPr lang="fr-CA" dirty="0" err="1"/>
              <a:t>C</a:t>
            </a:r>
            <a:r>
              <a:rPr lang="fr-CA" dirty="0" err="1" smtClean="0"/>
              <a:t>hildren</a:t>
            </a:r>
            <a:r>
              <a:rPr lang="fr-CA" dirty="0" smtClean="0"/>
              <a:t> are </a:t>
            </a:r>
            <a:r>
              <a:rPr lang="fr-CA" dirty="0" err="1" smtClean="0"/>
              <a:t>evaluated</a:t>
            </a:r>
            <a:r>
              <a:rPr lang="fr-CA" dirty="0" smtClean="0"/>
              <a:t> in </a:t>
            </a:r>
            <a:r>
              <a:rPr lang="fr-CA" dirty="0" err="1" smtClean="0"/>
              <a:t>order</a:t>
            </a:r>
            <a:endParaRPr lang="fr-CA" dirty="0" smtClean="0"/>
          </a:p>
          <a:p>
            <a:pPr lvl="2"/>
            <a:r>
              <a:rPr lang="fr-CA" dirty="0" smtClean="0"/>
              <a:t>All must </a:t>
            </a:r>
            <a:r>
              <a:rPr lang="fr-CA" dirty="0" err="1" smtClean="0"/>
              <a:t>complete</a:t>
            </a:r>
            <a:endParaRPr lang="fr-CA" dirty="0" smtClean="0"/>
          </a:p>
          <a:p>
            <a:pPr lvl="1"/>
            <a:r>
              <a:rPr lang="fr-CA" dirty="0" err="1" smtClean="0"/>
              <a:t>Parallel</a:t>
            </a:r>
            <a:r>
              <a:rPr lang="fr-CA" dirty="0" smtClean="0"/>
              <a:t> </a:t>
            </a:r>
            <a:r>
              <a:rPr lang="fr-CA" dirty="0" err="1" smtClean="0"/>
              <a:t>node</a:t>
            </a:r>
            <a:endParaRPr lang="fr-CA" dirty="0" smtClean="0"/>
          </a:p>
          <a:p>
            <a:pPr lvl="2"/>
            <a:r>
              <a:rPr lang="fr-CA" dirty="0" err="1" smtClean="0"/>
              <a:t>Children</a:t>
            </a:r>
            <a:r>
              <a:rPr lang="fr-CA" dirty="0" smtClean="0"/>
              <a:t> are </a:t>
            </a:r>
            <a:r>
              <a:rPr lang="fr-CA" dirty="0" err="1" smtClean="0"/>
              <a:t>evaluated</a:t>
            </a:r>
            <a:r>
              <a:rPr lang="fr-CA" dirty="0" smtClean="0"/>
              <a:t> </a:t>
            </a:r>
            <a:r>
              <a:rPr lang="fr-CA" dirty="0" err="1" smtClean="0"/>
              <a:t>concurrently</a:t>
            </a:r>
            <a:endParaRPr lang="fr-CA" dirty="0" smtClean="0"/>
          </a:p>
          <a:p>
            <a:pPr lvl="2"/>
            <a:r>
              <a:rPr lang="fr-CA" dirty="0" smtClean="0"/>
              <a:t>All must </a:t>
            </a:r>
            <a:r>
              <a:rPr lang="fr-CA" dirty="0" err="1" smtClean="0"/>
              <a:t>complete</a:t>
            </a:r>
            <a:endParaRPr lang="fr-CA" dirty="0" smtClean="0"/>
          </a:p>
          <a:p>
            <a:pPr lvl="1"/>
            <a:r>
              <a:rPr lang="fr-CA" dirty="0" err="1" smtClean="0"/>
              <a:t>Any</a:t>
            </a:r>
            <a:r>
              <a:rPr lang="fr-CA" dirty="0" smtClean="0"/>
              <a:t> </a:t>
            </a:r>
            <a:r>
              <a:rPr lang="fr-CA" dirty="0" err="1" smtClean="0"/>
              <a:t>node</a:t>
            </a:r>
            <a:endParaRPr lang="fr-CA" dirty="0" smtClean="0"/>
          </a:p>
          <a:p>
            <a:pPr lvl="2"/>
            <a:r>
              <a:rPr lang="fr-CA" dirty="0" err="1"/>
              <a:t>Children</a:t>
            </a:r>
            <a:r>
              <a:rPr lang="fr-CA" dirty="0"/>
              <a:t> are </a:t>
            </a:r>
            <a:r>
              <a:rPr lang="fr-CA" dirty="0" err="1" smtClean="0"/>
              <a:t>evaluated</a:t>
            </a:r>
            <a:r>
              <a:rPr lang="fr-CA" dirty="0" smtClean="0"/>
              <a:t> </a:t>
            </a:r>
            <a:r>
              <a:rPr lang="fr-CA" dirty="0" err="1"/>
              <a:t>concurrently</a:t>
            </a:r>
            <a:endParaRPr lang="fr-CA" dirty="0"/>
          </a:p>
          <a:p>
            <a:pPr lvl="2"/>
            <a:r>
              <a:rPr lang="fr-CA" dirty="0" err="1" smtClean="0"/>
              <a:t>Only</a:t>
            </a:r>
            <a:r>
              <a:rPr lang="fr-CA" dirty="0" smtClean="0"/>
              <a:t> one must </a:t>
            </a:r>
            <a:r>
              <a:rPr lang="fr-CA" dirty="0" err="1" smtClean="0"/>
              <a:t>complete</a:t>
            </a:r>
            <a:endParaRPr lang="fr-CA" dirty="0" smtClean="0"/>
          </a:p>
          <a:p>
            <a:pPr lvl="2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205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</a:t>
            </a:r>
            <a:r>
              <a:rPr lang="fr-CA" dirty="0" err="1" smtClean="0"/>
              <a:t>modelling</a:t>
            </a:r>
            <a:endParaRPr lang="en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603" y="2003151"/>
            <a:ext cx="3724795" cy="392484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915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recognition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CA" dirty="0" smtClean="0"/>
              <a:t>There are </a:t>
            </a:r>
            <a:r>
              <a:rPr lang="fr-CA" dirty="0" err="1" smtClean="0"/>
              <a:t>many</a:t>
            </a:r>
            <a:r>
              <a:rPr lang="fr-CA" dirty="0" smtClean="0"/>
              <a:t> instances of the </a:t>
            </a:r>
            <a:r>
              <a:rPr lang="fr-CA" dirty="0" err="1" smtClean="0"/>
              <a:t>same</a:t>
            </a:r>
            <a:r>
              <a:rPr lang="fr-CA" dirty="0" smtClean="0"/>
              <a:t> </a:t>
            </a:r>
            <a:r>
              <a:rPr lang="fr-CA" dirty="0" err="1" smtClean="0"/>
              <a:t>object</a:t>
            </a:r>
            <a:r>
              <a:rPr lang="fr-CA" dirty="0" smtClean="0"/>
              <a:t> (ex: </a:t>
            </a:r>
            <a:r>
              <a:rPr lang="fr-CA" dirty="0" err="1" smtClean="0"/>
              <a:t>many</a:t>
            </a:r>
            <a:r>
              <a:rPr lang="fr-CA" dirty="0" smtClean="0"/>
              <a:t> </a:t>
            </a:r>
            <a:r>
              <a:rPr lang="fr-CA" dirty="0" err="1" smtClean="0"/>
              <a:t>cups</a:t>
            </a:r>
            <a:r>
              <a:rPr lang="fr-CA" dirty="0" smtClean="0"/>
              <a:t>)</a:t>
            </a:r>
          </a:p>
          <a:p>
            <a:r>
              <a:rPr lang="fr-CA" dirty="0" smtClean="0"/>
              <a:t>For </a:t>
            </a:r>
            <a:r>
              <a:rPr lang="fr-CA" dirty="0" err="1" smtClean="0"/>
              <a:t>each</a:t>
            </a:r>
            <a:r>
              <a:rPr lang="fr-CA" dirty="0" smtClean="0"/>
              <a:t> interactions, </a:t>
            </a:r>
            <a:r>
              <a:rPr lang="fr-CA" dirty="0" err="1" smtClean="0"/>
              <a:t>there</a:t>
            </a:r>
            <a:r>
              <a:rPr lang="fr-CA" dirty="0" smtClean="0"/>
              <a:t> are </a:t>
            </a:r>
            <a:r>
              <a:rPr lang="fr-CA" dirty="0" err="1" smtClean="0"/>
              <a:t>many</a:t>
            </a:r>
            <a:r>
              <a:rPr lang="fr-CA" dirty="0" smtClean="0"/>
              <a:t> candidates</a:t>
            </a:r>
          </a:p>
          <a:p>
            <a:pPr lvl="1"/>
            <a:r>
              <a:rPr lang="fr-CA" dirty="0" smtClean="0"/>
              <a:t>One candidate for </a:t>
            </a:r>
            <a:r>
              <a:rPr lang="fr-CA" dirty="0" err="1" smtClean="0"/>
              <a:t>each</a:t>
            </a:r>
            <a:r>
              <a:rPr lang="fr-CA" dirty="0"/>
              <a:t> </a:t>
            </a:r>
            <a:r>
              <a:rPr lang="fr-CA" dirty="0" smtClean="0"/>
              <a:t>possible pair of </a:t>
            </a:r>
            <a:r>
              <a:rPr lang="fr-CA" dirty="0" err="1" smtClean="0"/>
              <a:t>object</a:t>
            </a:r>
            <a:endParaRPr lang="fr-CA" dirty="0" smtClean="0"/>
          </a:p>
          <a:p>
            <a:pPr lvl="1"/>
            <a:r>
              <a:rPr lang="fr-CA" dirty="0" err="1" smtClean="0"/>
              <a:t>Evaluated</a:t>
            </a:r>
            <a:r>
              <a:rPr lang="fr-CA" dirty="0" smtClean="0"/>
              <a:t> </a:t>
            </a:r>
            <a:r>
              <a:rPr lang="fr-CA" dirty="0" err="1" smtClean="0"/>
              <a:t>each</a:t>
            </a:r>
            <a:r>
              <a:rPr lang="fr-CA" dirty="0" smtClean="0"/>
              <a:t> time the position of one of </a:t>
            </a:r>
            <a:r>
              <a:rPr lang="fr-CA" dirty="0" err="1" smtClean="0"/>
              <a:t>its</a:t>
            </a:r>
            <a:r>
              <a:rPr lang="fr-CA" dirty="0" smtClean="0"/>
              <a:t> </a:t>
            </a:r>
            <a:r>
              <a:rPr lang="fr-CA" dirty="0" err="1" smtClean="0"/>
              <a:t>object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updated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926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recognition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</a:p>
          <a:p>
            <a:pPr lvl="1"/>
            <a:r>
              <a:rPr lang="fr-CA" dirty="0" err="1" smtClean="0"/>
              <a:t>Pouring</a:t>
            </a:r>
            <a:r>
              <a:rPr lang="fr-CA" dirty="0" smtClean="0"/>
              <a:t> water </a:t>
            </a:r>
            <a:r>
              <a:rPr lang="fr-CA" dirty="0" err="1" smtClean="0"/>
              <a:t>into</a:t>
            </a:r>
            <a:r>
              <a:rPr lang="fr-CA" dirty="0" smtClean="0"/>
              <a:t> a glass</a:t>
            </a:r>
          </a:p>
          <a:p>
            <a:pPr lvl="2"/>
            <a:r>
              <a:rPr lang="fr-CA" dirty="0" smtClean="0"/>
              <a:t>3 glasses (A, B, C)</a:t>
            </a:r>
          </a:p>
          <a:p>
            <a:pPr lvl="2"/>
            <a:r>
              <a:rPr lang="fr-CA" dirty="0" smtClean="0"/>
              <a:t>2 </a:t>
            </a:r>
            <a:r>
              <a:rPr lang="fr-CA" dirty="0" err="1" smtClean="0"/>
              <a:t>sinks</a:t>
            </a:r>
            <a:r>
              <a:rPr lang="fr-CA" dirty="0" smtClean="0"/>
              <a:t> (K, T)</a:t>
            </a:r>
          </a:p>
          <a:p>
            <a:pPr lvl="2"/>
            <a:r>
              <a:rPr lang="fr-CA" dirty="0" smtClean="0"/>
              <a:t>6 candidate interactions ({A,K}, {A,T}, {B,K}, {B,T}, {C,K}, {C,T})</a:t>
            </a:r>
          </a:p>
          <a:p>
            <a:pPr lvl="1"/>
            <a:r>
              <a:rPr lang="fr-CA" dirty="0" smtClean="0"/>
              <a:t>Target: 5 seconds </a:t>
            </a:r>
            <a:r>
              <a:rPr lang="fr-CA" dirty="0" err="1" smtClean="0"/>
              <a:t>with</a:t>
            </a:r>
            <a:r>
              <a:rPr lang="fr-CA" dirty="0" smtClean="0"/>
              <a:t> interaction type SAME</a:t>
            </a:r>
          </a:p>
          <a:p>
            <a:pPr lvl="2"/>
            <a:r>
              <a:rPr lang="fr-CA" dirty="0" smtClean="0"/>
              <a:t>One </a:t>
            </a:r>
            <a:r>
              <a:rPr lang="fr-CA" dirty="0" err="1" smtClean="0"/>
              <a:t>reading</a:t>
            </a:r>
            <a:r>
              <a:rPr lang="fr-CA" dirty="0" smtClean="0"/>
              <a:t> per second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13</a:t>
            </a:fld>
            <a:endParaRPr lang="fr-CA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99" y="1854962"/>
            <a:ext cx="4247007" cy="283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6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recognition</a:t>
            </a:r>
            <a:endParaRPr lang="en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1438" y="2714051"/>
            <a:ext cx="9509125" cy="250304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737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recognition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CA" dirty="0" err="1" smtClean="0"/>
              <a:t>Many</a:t>
            </a:r>
            <a:r>
              <a:rPr lang="fr-CA" dirty="0" smtClean="0"/>
              <a:t> </a:t>
            </a:r>
            <a:r>
              <a:rPr lang="fr-CA" dirty="0" err="1" smtClean="0"/>
              <a:t>objects</a:t>
            </a:r>
            <a:r>
              <a:rPr lang="fr-CA" dirty="0" smtClean="0"/>
              <a:t> </a:t>
            </a:r>
            <a:r>
              <a:rPr lang="fr-CA" dirty="0" err="1" smtClean="0"/>
              <a:t>can</a:t>
            </a:r>
            <a:r>
              <a:rPr lang="fr-CA" dirty="0" smtClean="0"/>
              <a:t>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equivalent</a:t>
            </a:r>
            <a:r>
              <a:rPr lang="fr-CA" dirty="0" smtClean="0"/>
              <a:t> for a </a:t>
            </a:r>
            <a:r>
              <a:rPr lang="fr-CA" dirty="0" err="1" smtClean="0"/>
              <a:t>task</a:t>
            </a:r>
            <a:endParaRPr lang="fr-CA" dirty="0" smtClean="0"/>
          </a:p>
          <a:p>
            <a:r>
              <a:rPr lang="fr-CA" dirty="0" smtClean="0"/>
              <a:t>Object </a:t>
            </a:r>
            <a:r>
              <a:rPr lang="fr-CA" dirty="0" err="1" smtClean="0"/>
              <a:t>taxonomy</a:t>
            </a:r>
            <a:endParaRPr lang="fr-CA" dirty="0" smtClean="0"/>
          </a:p>
          <a:p>
            <a:pPr lvl="1"/>
            <a:r>
              <a:rPr lang="fr-CA" dirty="0" err="1" smtClean="0"/>
              <a:t>Tree</a:t>
            </a:r>
            <a:r>
              <a:rPr lang="fr-CA" dirty="0" smtClean="0"/>
              <a:t> of </a:t>
            </a:r>
            <a:r>
              <a:rPr lang="fr-CA" dirty="0" err="1" smtClean="0"/>
              <a:t>objects</a:t>
            </a:r>
            <a:endParaRPr lang="fr-CA" dirty="0" smtClean="0"/>
          </a:p>
          <a:p>
            <a:pPr lvl="2"/>
            <a:r>
              <a:rPr lang="fr-CA" dirty="0" smtClean="0"/>
              <a:t>Much </a:t>
            </a:r>
            <a:r>
              <a:rPr lang="fr-CA" dirty="0" err="1" smtClean="0"/>
              <a:t>like</a:t>
            </a:r>
            <a:r>
              <a:rPr lang="fr-CA" dirty="0" smtClean="0"/>
              <a:t> in </a:t>
            </a:r>
            <a:r>
              <a:rPr lang="fr-CA" dirty="0" err="1" smtClean="0"/>
              <a:t>object</a:t>
            </a:r>
            <a:r>
              <a:rPr lang="fr-CA" dirty="0" smtClean="0"/>
              <a:t> </a:t>
            </a:r>
            <a:r>
              <a:rPr lang="fr-CA" dirty="0" err="1" smtClean="0"/>
              <a:t>oriented</a:t>
            </a:r>
            <a:r>
              <a:rPr lang="fr-CA" dirty="0" smtClean="0"/>
              <a:t> </a:t>
            </a:r>
            <a:r>
              <a:rPr lang="fr-CA" dirty="0" err="1" smtClean="0"/>
              <a:t>programing</a:t>
            </a:r>
            <a:endParaRPr lang="fr-CA" dirty="0" smtClean="0"/>
          </a:p>
          <a:p>
            <a:pPr lvl="1"/>
            <a:r>
              <a:rPr lang="fr-CA" dirty="0" err="1" smtClean="0"/>
              <a:t>Onthology</a:t>
            </a:r>
            <a:endParaRPr lang="fr-CA" dirty="0" smtClean="0"/>
          </a:p>
          <a:p>
            <a:pPr lvl="2"/>
            <a:r>
              <a:rPr lang="fr-CA" dirty="0" err="1" smtClean="0"/>
              <a:t>Current</a:t>
            </a:r>
            <a:r>
              <a:rPr lang="fr-CA" dirty="0" smtClean="0"/>
              <a:t> </a:t>
            </a:r>
            <a:r>
              <a:rPr lang="fr-CA" dirty="0" err="1" smtClean="0"/>
              <a:t>engine</a:t>
            </a:r>
            <a:r>
              <a:rPr lang="fr-CA" dirty="0" smtClean="0"/>
              <a:t> are </a:t>
            </a:r>
            <a:r>
              <a:rPr lang="fr-CA" dirty="0" err="1" smtClean="0"/>
              <a:t>too</a:t>
            </a:r>
            <a:r>
              <a:rPr lang="fr-CA" dirty="0" smtClean="0"/>
              <a:t> slow</a:t>
            </a:r>
          </a:p>
          <a:p>
            <a:r>
              <a:rPr lang="fr-CA" dirty="0" err="1" smtClean="0"/>
              <a:t>Examples</a:t>
            </a:r>
            <a:r>
              <a:rPr lang="fr-CA" dirty="0" smtClean="0"/>
              <a:t>:</a:t>
            </a:r>
          </a:p>
          <a:p>
            <a:pPr lvl="1"/>
            <a:r>
              <a:rPr lang="fr-CA" dirty="0" smtClean="0"/>
              <a:t>Pour water uses a </a:t>
            </a:r>
            <a:r>
              <a:rPr lang="fr-CA" dirty="0" err="1" smtClean="0">
                <a:solidFill>
                  <a:srgbClr val="00B0F0"/>
                </a:solidFill>
              </a:rPr>
              <a:t>recipient</a:t>
            </a:r>
            <a:r>
              <a:rPr lang="fr-CA" dirty="0" smtClean="0">
                <a:solidFill>
                  <a:srgbClr val="00B0F0"/>
                </a:solidFill>
              </a:rPr>
              <a:t> </a:t>
            </a:r>
            <a:r>
              <a:rPr lang="fr-CA" dirty="0" smtClean="0"/>
              <a:t>and a </a:t>
            </a:r>
            <a:r>
              <a:rPr lang="fr-CA" dirty="0" err="1" smtClean="0">
                <a:solidFill>
                  <a:srgbClr val="00B0F0"/>
                </a:solidFill>
              </a:rPr>
              <a:t>sink</a:t>
            </a:r>
            <a:endParaRPr lang="fr-CA" dirty="0" smtClean="0">
              <a:solidFill>
                <a:srgbClr val="00B0F0"/>
              </a:solidFill>
            </a:endParaRPr>
          </a:p>
          <a:p>
            <a:pPr lvl="1"/>
            <a:r>
              <a:rPr lang="fr-CA" dirty="0" smtClean="0"/>
              <a:t>Pour hot water uses a </a:t>
            </a:r>
            <a:r>
              <a:rPr lang="fr-CA" dirty="0" err="1" smtClean="0">
                <a:solidFill>
                  <a:srgbClr val="00B0F0"/>
                </a:solidFill>
              </a:rPr>
              <a:t>heat</a:t>
            </a:r>
            <a:r>
              <a:rPr lang="fr-CA" dirty="0" smtClean="0">
                <a:solidFill>
                  <a:srgbClr val="00B0F0"/>
                </a:solidFill>
              </a:rPr>
              <a:t> </a:t>
            </a:r>
            <a:r>
              <a:rPr lang="fr-CA" dirty="0" err="1" smtClean="0">
                <a:solidFill>
                  <a:srgbClr val="00B0F0"/>
                </a:solidFill>
              </a:rPr>
              <a:t>resistent</a:t>
            </a:r>
            <a:r>
              <a:rPr lang="fr-CA" dirty="0" smtClean="0">
                <a:solidFill>
                  <a:srgbClr val="00B0F0"/>
                </a:solidFill>
              </a:rPr>
              <a:t> </a:t>
            </a:r>
            <a:r>
              <a:rPr lang="fr-CA" dirty="0" err="1" smtClean="0">
                <a:solidFill>
                  <a:srgbClr val="00B0F0"/>
                </a:solidFill>
              </a:rPr>
              <a:t>recipient</a:t>
            </a:r>
            <a:r>
              <a:rPr lang="fr-CA" dirty="0" smtClean="0">
                <a:solidFill>
                  <a:srgbClr val="00B0F0"/>
                </a:solidFill>
              </a:rPr>
              <a:t> </a:t>
            </a:r>
            <a:r>
              <a:rPr lang="fr-CA" dirty="0" smtClean="0"/>
              <a:t>and a </a:t>
            </a:r>
            <a:r>
              <a:rPr lang="fr-CA" dirty="0" err="1" smtClean="0">
                <a:solidFill>
                  <a:srgbClr val="00B0F0"/>
                </a:solidFill>
              </a:rPr>
              <a:t>sink</a:t>
            </a:r>
            <a:r>
              <a:rPr lang="fr-CA" dirty="0" smtClean="0"/>
              <a:t> (or a </a:t>
            </a:r>
            <a:r>
              <a:rPr lang="fr-CA" dirty="0" err="1" smtClean="0"/>
              <a:t>kettle</a:t>
            </a:r>
            <a:r>
              <a:rPr lang="fr-CA" dirty="0" smtClean="0"/>
              <a:t>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962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recognition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Activity </a:t>
            </a:r>
            <a:r>
              <a:rPr lang="fr-CA" dirty="0" err="1" smtClean="0"/>
              <a:t>probability</a:t>
            </a:r>
            <a:r>
              <a:rPr lang="fr-CA" dirty="0" smtClean="0"/>
              <a:t> </a:t>
            </a:r>
            <a:r>
              <a:rPr lang="fr-CA" dirty="0" err="1" smtClean="0"/>
              <a:t>based</a:t>
            </a:r>
            <a:r>
              <a:rPr lang="fr-CA" dirty="0" smtClean="0"/>
              <a:t> on the progression of </a:t>
            </a:r>
            <a:r>
              <a:rPr lang="fr-CA" dirty="0" err="1" smtClean="0"/>
              <a:t>its</a:t>
            </a:r>
            <a:r>
              <a:rPr lang="fr-CA" dirty="0" smtClean="0"/>
              <a:t> interactions</a:t>
            </a:r>
          </a:p>
          <a:p>
            <a:pPr lvl="1"/>
            <a:r>
              <a:rPr lang="fr-CA" dirty="0" smtClean="0"/>
              <a:t>Can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seen</a:t>
            </a:r>
            <a:r>
              <a:rPr lang="fr-CA" dirty="0" smtClean="0"/>
              <a:t> as a score</a:t>
            </a:r>
          </a:p>
          <a:p>
            <a:pPr lvl="1"/>
            <a:r>
              <a:rPr lang="fr-CA" dirty="0" smtClean="0"/>
              <a:t>Can </a:t>
            </a:r>
            <a:r>
              <a:rPr lang="fr-CA" dirty="0" err="1" smtClean="0"/>
              <a:t>then</a:t>
            </a:r>
            <a:r>
              <a:rPr lang="fr-CA" dirty="0" smtClean="0"/>
              <a:t>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combined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any</a:t>
            </a:r>
            <a:r>
              <a:rPr lang="fr-CA" dirty="0" smtClean="0"/>
              <a:t> source </a:t>
            </a:r>
          </a:p>
          <a:p>
            <a:pPr lvl="2"/>
            <a:r>
              <a:rPr lang="fr-CA" dirty="0" err="1" smtClean="0"/>
              <a:t>User’s</a:t>
            </a:r>
            <a:r>
              <a:rPr lang="fr-CA" dirty="0" smtClean="0"/>
              <a:t> habits</a:t>
            </a:r>
          </a:p>
          <a:p>
            <a:pPr lvl="2"/>
            <a:r>
              <a:rPr lang="fr-CA" dirty="0" smtClean="0"/>
              <a:t>Time of </a:t>
            </a:r>
            <a:r>
              <a:rPr lang="fr-CA" dirty="0" err="1" smtClean="0"/>
              <a:t>day</a:t>
            </a:r>
            <a:endParaRPr lang="fr-CA" dirty="0" smtClean="0"/>
          </a:p>
          <a:p>
            <a:pPr lvl="2"/>
            <a:r>
              <a:rPr lang="fr-CA" dirty="0" smtClean="0"/>
              <a:t>Machine </a:t>
            </a:r>
            <a:r>
              <a:rPr lang="fr-CA" dirty="0" err="1" smtClean="0"/>
              <a:t>learning</a:t>
            </a:r>
            <a:endParaRPr lang="fr-CA" dirty="0" smtClean="0"/>
          </a:p>
          <a:p>
            <a:r>
              <a:rPr lang="fr-CA" dirty="0" err="1" smtClean="0"/>
              <a:t>Activities</a:t>
            </a:r>
            <a:r>
              <a:rPr lang="fr-CA" dirty="0" smtClean="0"/>
              <a:t> </a:t>
            </a:r>
            <a:r>
              <a:rPr lang="fr-CA" dirty="0" err="1" smtClean="0"/>
              <a:t>can</a:t>
            </a:r>
            <a:r>
              <a:rPr lang="fr-CA" dirty="0" smtClean="0"/>
              <a:t>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combined</a:t>
            </a:r>
            <a:r>
              <a:rPr lang="fr-CA" dirty="0" smtClean="0"/>
              <a:t> </a:t>
            </a:r>
            <a:r>
              <a:rPr lang="fr-CA" dirty="0" err="1" smtClean="0"/>
              <a:t>using</a:t>
            </a:r>
            <a:r>
              <a:rPr lang="fr-CA" dirty="0" smtClean="0"/>
              <a:t> the </a:t>
            </a:r>
            <a:r>
              <a:rPr lang="fr-CA" dirty="0" err="1" smtClean="0"/>
              <a:t>behaviour</a:t>
            </a:r>
            <a:r>
              <a:rPr lang="fr-CA" dirty="0" smtClean="0"/>
              <a:t> </a:t>
            </a:r>
            <a:r>
              <a:rPr lang="fr-CA" dirty="0" err="1" smtClean="0"/>
              <a:t>tree</a:t>
            </a:r>
            <a:r>
              <a:rPr lang="fr-CA" dirty="0" smtClean="0"/>
              <a:t> to </a:t>
            </a:r>
            <a:r>
              <a:rPr lang="fr-CA" dirty="0" err="1" smtClean="0"/>
              <a:t>form</a:t>
            </a:r>
            <a:r>
              <a:rPr lang="fr-CA" dirty="0" smtClean="0"/>
              <a:t> </a:t>
            </a:r>
            <a:r>
              <a:rPr lang="fr-CA" dirty="0" err="1" smtClean="0"/>
              <a:t>meta-activities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441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Conclusion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describe a system that can achieve activity recognition using only the relative position of objects</a:t>
            </a:r>
          </a:p>
          <a:p>
            <a:r>
              <a:rPr lang="en-US" dirty="0" err="1" smtClean="0"/>
              <a:t>Behaviour</a:t>
            </a:r>
            <a:r>
              <a:rPr lang="en-US" dirty="0" smtClean="0"/>
              <a:t> tree can be used to order interactions or activities</a:t>
            </a:r>
          </a:p>
          <a:p>
            <a:r>
              <a:rPr lang="en-US" dirty="0" smtClean="0"/>
              <a:t>It is important to consider the object categories for flexibility</a:t>
            </a:r>
          </a:p>
          <a:p>
            <a:r>
              <a:rPr lang="en-US" dirty="0" smtClean="0"/>
              <a:t>Activity can easily be described by a non expert with minimal knowledge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168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fr-FR" dirty="0" err="1" smtClean="0"/>
              <a:t>Context</a:t>
            </a:r>
            <a:endParaRPr lang="fr-FR" dirty="0" smtClean="0"/>
          </a:p>
          <a:p>
            <a:pPr>
              <a:buClr>
                <a:schemeClr val="tx1"/>
              </a:buClr>
            </a:pPr>
            <a:r>
              <a:rPr lang="fr-FR" dirty="0" smtClean="0"/>
              <a:t>Indoor </a:t>
            </a:r>
            <a:r>
              <a:rPr lang="fr-FR" dirty="0" err="1" smtClean="0"/>
              <a:t>tracking</a:t>
            </a:r>
            <a:endParaRPr lang="fr-FR" dirty="0" smtClean="0"/>
          </a:p>
          <a:p>
            <a:pPr>
              <a:buClr>
                <a:schemeClr val="tx1"/>
              </a:buClr>
            </a:pPr>
            <a:r>
              <a:rPr lang="fr-FR" dirty="0" smtClean="0"/>
              <a:t>Activity </a:t>
            </a:r>
            <a:r>
              <a:rPr lang="fr-FR" dirty="0" err="1" smtClean="0"/>
              <a:t>modelling</a:t>
            </a:r>
            <a:endParaRPr lang="fr-FR" dirty="0" smtClean="0"/>
          </a:p>
          <a:p>
            <a:pPr>
              <a:buClr>
                <a:schemeClr val="tx1"/>
              </a:buClr>
            </a:pPr>
            <a:r>
              <a:rPr lang="fr-FR" dirty="0" smtClean="0"/>
              <a:t>Activity recognition</a:t>
            </a:r>
            <a:endParaRPr lang="fr-F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Context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Create</a:t>
            </a:r>
            <a:r>
              <a:rPr lang="fr-CA" dirty="0" smtClean="0"/>
              <a:t> an </a:t>
            </a:r>
            <a:r>
              <a:rPr lang="fr-CA" dirty="0" err="1" smtClean="0"/>
              <a:t>assistive</a:t>
            </a:r>
            <a:r>
              <a:rPr lang="fr-CA" dirty="0" smtClean="0"/>
              <a:t> smart home</a:t>
            </a:r>
          </a:p>
          <a:p>
            <a:pPr lvl="1"/>
            <a:r>
              <a:rPr lang="fr-CA" dirty="0" smtClean="0"/>
              <a:t>Security system</a:t>
            </a:r>
          </a:p>
          <a:p>
            <a:pPr lvl="1"/>
            <a:r>
              <a:rPr lang="fr-CA" dirty="0" smtClean="0"/>
              <a:t>Activity recognition system</a:t>
            </a:r>
          </a:p>
          <a:p>
            <a:pPr lvl="1"/>
            <a:r>
              <a:rPr lang="fr-CA" dirty="0" smtClean="0"/>
              <a:t>Feedback system</a:t>
            </a:r>
          </a:p>
          <a:p>
            <a:pPr marL="365760" lvl="1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3</a:t>
            </a:fld>
            <a:endParaRPr lang="fr-C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623" y="1700784"/>
            <a:ext cx="5168257" cy="432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6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Context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Non-intrusive technologies</a:t>
            </a:r>
          </a:p>
          <a:p>
            <a:pPr lvl="1"/>
            <a:r>
              <a:rPr lang="fr-CA" dirty="0" smtClean="0"/>
              <a:t>RFID, NFC, Wi-Fi, …</a:t>
            </a:r>
          </a:p>
          <a:p>
            <a:pPr lvl="1"/>
            <a:r>
              <a:rPr lang="fr-CA" dirty="0" err="1" smtClean="0"/>
              <a:t>Flowmeters</a:t>
            </a:r>
            <a:r>
              <a:rPr lang="fr-CA" dirty="0" smtClean="0"/>
              <a:t>, </a:t>
            </a:r>
            <a:r>
              <a:rPr lang="fr-CA" dirty="0" err="1" smtClean="0"/>
              <a:t>thermometers</a:t>
            </a:r>
            <a:r>
              <a:rPr lang="fr-CA" dirty="0" smtClean="0"/>
              <a:t>, pressure plates, …</a:t>
            </a:r>
          </a:p>
          <a:p>
            <a:pPr lvl="1"/>
            <a:r>
              <a:rPr lang="fr-CA" dirty="0" smtClean="0"/>
              <a:t>Motion detector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4</a:t>
            </a:fld>
            <a:endParaRPr lang="fr-CA"/>
          </a:p>
        </p:txBody>
      </p:sp>
      <p:pic>
        <p:nvPicPr>
          <p:cNvPr id="2052" name="Picture 4" descr="Image result for RFI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29" y="1236152"/>
            <a:ext cx="932996" cy="92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NF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854" y="2165416"/>
            <a:ext cx="1185545" cy="118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WI-F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061" y="3350961"/>
            <a:ext cx="1193338" cy="70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28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Context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Targeted</a:t>
            </a:r>
            <a:r>
              <a:rPr lang="fr-CA" dirty="0" smtClean="0"/>
              <a:t> </a:t>
            </a:r>
            <a:r>
              <a:rPr lang="fr-CA" dirty="0" err="1" smtClean="0"/>
              <a:t>users</a:t>
            </a:r>
            <a:endParaRPr lang="fr-CA" dirty="0"/>
          </a:p>
          <a:p>
            <a:pPr lvl="1"/>
            <a:r>
              <a:rPr lang="fr-CA" dirty="0" err="1" smtClean="0"/>
              <a:t>Elderly</a:t>
            </a:r>
            <a:endParaRPr lang="fr-CA" dirty="0" smtClean="0"/>
          </a:p>
          <a:p>
            <a:pPr lvl="1"/>
            <a:r>
              <a:rPr lang="fr-CA" dirty="0" err="1" smtClean="0"/>
              <a:t>Persons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disabilities</a:t>
            </a:r>
            <a:endParaRPr lang="fr-CA" dirty="0" smtClean="0"/>
          </a:p>
          <a:p>
            <a:pPr lvl="1"/>
            <a:r>
              <a:rPr lang="fr-CA" dirty="0" err="1" smtClean="0"/>
              <a:t>Persons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Alzheiner’s</a:t>
            </a:r>
            <a:r>
              <a:rPr lang="fr-CA" dirty="0" smtClean="0"/>
              <a:t> </a:t>
            </a:r>
            <a:r>
              <a:rPr lang="fr-CA" dirty="0" err="1" smtClean="0"/>
              <a:t>disease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5</a:t>
            </a:fld>
            <a:endParaRPr lang="fr-CA"/>
          </a:p>
        </p:txBody>
      </p:sp>
      <p:pic>
        <p:nvPicPr>
          <p:cNvPr id="3074" name="Picture 2" descr="Image result for elder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615" y="170078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7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Indoor </a:t>
            </a:r>
            <a:r>
              <a:rPr lang="fr-CA" dirty="0" err="1" smtClean="0"/>
              <a:t>tracking</a:t>
            </a:r>
            <a:r>
              <a:rPr lang="fr-CA" dirty="0" smtClean="0"/>
              <a:t> system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Offline phase (training)</a:t>
            </a:r>
            <a:endParaRPr lang="en-CA" dirty="0" smtClean="0"/>
          </a:p>
          <a:p>
            <a:pPr lvl="1"/>
            <a:r>
              <a:rPr lang="fr-CA" dirty="0" err="1" smtClean="0"/>
              <a:t>Divide</a:t>
            </a:r>
            <a:r>
              <a:rPr lang="fr-CA" dirty="0" smtClean="0"/>
              <a:t> the smart home </a:t>
            </a:r>
            <a:r>
              <a:rPr lang="fr-CA" dirty="0" err="1" smtClean="0"/>
              <a:t>into</a:t>
            </a:r>
            <a:r>
              <a:rPr lang="fr-CA" dirty="0" smtClean="0"/>
              <a:t> zones (40cmx40cm to 75cmx75cm)</a:t>
            </a:r>
          </a:p>
          <a:p>
            <a:pPr lvl="1"/>
            <a:r>
              <a:rPr lang="fr-CA" dirty="0" err="1" smtClean="0"/>
              <a:t>Collect</a:t>
            </a:r>
            <a:r>
              <a:rPr lang="fr-CA" dirty="0" smtClean="0"/>
              <a:t> 50 training data in </a:t>
            </a:r>
            <a:r>
              <a:rPr lang="fr-CA" dirty="0" err="1" smtClean="0"/>
              <a:t>each</a:t>
            </a:r>
            <a:r>
              <a:rPr lang="fr-CA" dirty="0" smtClean="0"/>
              <a:t> zone</a:t>
            </a:r>
          </a:p>
          <a:p>
            <a:pPr lvl="1"/>
            <a:r>
              <a:rPr lang="fr-CA" dirty="0" smtClean="0"/>
              <a:t>Train a </a:t>
            </a:r>
            <a:r>
              <a:rPr lang="fr-CA" dirty="0" err="1" smtClean="0"/>
              <a:t>random</a:t>
            </a:r>
            <a:r>
              <a:rPr lang="fr-CA" dirty="0" smtClean="0"/>
              <a:t> </a:t>
            </a:r>
            <a:r>
              <a:rPr lang="fr-CA" dirty="0" err="1" smtClean="0"/>
              <a:t>forest</a:t>
            </a:r>
            <a:endParaRPr lang="fr-CA" dirty="0" smtClean="0"/>
          </a:p>
          <a:p>
            <a:r>
              <a:rPr lang="fr-CA" dirty="0" smtClean="0"/>
              <a:t>Online phase</a:t>
            </a:r>
          </a:p>
          <a:p>
            <a:pPr lvl="1"/>
            <a:r>
              <a:rPr lang="fr-CA" dirty="0" err="1" smtClean="0"/>
              <a:t>Collect</a:t>
            </a:r>
            <a:r>
              <a:rPr lang="fr-CA" dirty="0" smtClean="0"/>
              <a:t> </a:t>
            </a:r>
            <a:r>
              <a:rPr lang="fr-CA" dirty="0" err="1" smtClean="0"/>
              <a:t>readings</a:t>
            </a:r>
            <a:endParaRPr lang="fr-CA" dirty="0" smtClean="0"/>
          </a:p>
          <a:p>
            <a:pPr lvl="1"/>
            <a:r>
              <a:rPr lang="fr-CA" dirty="0" smtClean="0"/>
              <a:t>Stabilise </a:t>
            </a:r>
            <a:r>
              <a:rPr lang="fr-CA" dirty="0" err="1" smtClean="0"/>
              <a:t>using</a:t>
            </a:r>
            <a:r>
              <a:rPr lang="fr-CA" dirty="0" smtClean="0"/>
              <a:t> a </a:t>
            </a:r>
            <a:r>
              <a:rPr lang="fr-CA" dirty="0" err="1" smtClean="0"/>
              <a:t>moving</a:t>
            </a:r>
            <a:r>
              <a:rPr lang="fr-CA" dirty="0" smtClean="0"/>
              <a:t> </a:t>
            </a:r>
            <a:r>
              <a:rPr lang="fr-CA" dirty="0" err="1" smtClean="0"/>
              <a:t>average</a:t>
            </a:r>
            <a:r>
              <a:rPr lang="fr-CA" dirty="0" smtClean="0"/>
              <a:t> </a:t>
            </a:r>
            <a:r>
              <a:rPr lang="fr-CA" dirty="0" err="1" smtClean="0"/>
              <a:t>filter</a:t>
            </a:r>
            <a:endParaRPr lang="fr-CA" dirty="0" smtClean="0"/>
          </a:p>
          <a:p>
            <a:pPr lvl="1"/>
            <a:r>
              <a:rPr lang="fr-CA" dirty="0" err="1" smtClean="0"/>
              <a:t>Classify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the </a:t>
            </a:r>
            <a:r>
              <a:rPr lang="fr-CA" dirty="0" err="1" smtClean="0"/>
              <a:t>random</a:t>
            </a:r>
            <a:r>
              <a:rPr lang="fr-CA" dirty="0" smtClean="0"/>
              <a:t> </a:t>
            </a:r>
            <a:r>
              <a:rPr lang="fr-CA" dirty="0" err="1" smtClean="0"/>
              <a:t>forest</a:t>
            </a:r>
            <a:endParaRPr lang="fr-CA" dirty="0" smtClean="0"/>
          </a:p>
          <a:p>
            <a:pPr lvl="1"/>
            <a:r>
              <a:rPr lang="fr-CA" dirty="0" err="1" smtClean="0"/>
              <a:t>Prevent</a:t>
            </a:r>
            <a:r>
              <a:rPr lang="fr-CA" dirty="0" smtClean="0"/>
              <a:t> </a:t>
            </a:r>
            <a:r>
              <a:rPr lang="fr-CA" dirty="0" err="1" smtClean="0"/>
              <a:t>teleportation</a:t>
            </a:r>
            <a:r>
              <a:rPr lang="fr-CA" dirty="0" smtClean="0"/>
              <a:t> </a:t>
            </a:r>
            <a:r>
              <a:rPr lang="fr-CA" dirty="0" err="1" smtClean="0"/>
              <a:t>using</a:t>
            </a:r>
            <a:r>
              <a:rPr lang="fr-CA" dirty="0" smtClean="0"/>
              <a:t> zone </a:t>
            </a:r>
            <a:r>
              <a:rPr lang="fr-CA" dirty="0" err="1" smtClean="0"/>
              <a:t>filters</a:t>
            </a:r>
            <a:endParaRPr lang="fr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6</a:t>
            </a:fld>
            <a:endParaRPr lang="fr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927" y="1700784"/>
            <a:ext cx="3863648" cy="425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7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Indoor </a:t>
            </a:r>
            <a:r>
              <a:rPr lang="fr-CA" dirty="0" err="1" smtClean="0"/>
              <a:t>tracking</a:t>
            </a:r>
            <a:r>
              <a:rPr lang="fr-CA" dirty="0" smtClean="0"/>
              <a:t> system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190 zones</a:t>
            </a:r>
          </a:p>
          <a:p>
            <a:r>
              <a:rPr lang="fr-CA" dirty="0" smtClean="0"/>
              <a:t>Zone </a:t>
            </a:r>
            <a:r>
              <a:rPr lang="fr-CA" dirty="0" err="1" smtClean="0"/>
              <a:t>filter</a:t>
            </a:r>
            <a:r>
              <a:rPr lang="fr-CA" dirty="0" smtClean="0"/>
              <a:t> </a:t>
            </a:r>
            <a:r>
              <a:rPr lang="fr-CA" dirty="0" err="1" smtClean="0"/>
              <a:t>allows</a:t>
            </a:r>
            <a:r>
              <a:rPr lang="fr-CA" dirty="0" smtClean="0"/>
              <a:t> </a:t>
            </a:r>
            <a:r>
              <a:rPr lang="fr-CA" dirty="0" err="1" smtClean="0"/>
              <a:t>movement</a:t>
            </a:r>
            <a:r>
              <a:rPr lang="fr-CA" dirty="0" smtClean="0"/>
              <a:t> in 8 directions</a:t>
            </a:r>
          </a:p>
          <a:p>
            <a:pPr lvl="1"/>
            <a:r>
              <a:rPr lang="fr-CA" dirty="0" err="1" smtClean="0"/>
              <a:t>Takes</a:t>
            </a:r>
            <a:r>
              <a:rPr lang="fr-CA" dirty="0" smtClean="0"/>
              <a:t> </a:t>
            </a:r>
            <a:r>
              <a:rPr lang="fr-CA" dirty="0" err="1" smtClean="0"/>
              <a:t>walls</a:t>
            </a:r>
            <a:r>
              <a:rPr lang="fr-CA" dirty="0" smtClean="0"/>
              <a:t> in </a:t>
            </a:r>
            <a:r>
              <a:rPr lang="fr-CA" dirty="0" err="1" smtClean="0"/>
              <a:t>consideration</a:t>
            </a:r>
            <a:endParaRPr lang="fr-CA" dirty="0" smtClean="0"/>
          </a:p>
          <a:p>
            <a:pPr lvl="1"/>
            <a:r>
              <a:rPr lang="fr-CA" dirty="0" smtClean="0"/>
              <a:t>May </a:t>
            </a:r>
            <a:r>
              <a:rPr lang="fr-CA" dirty="0" err="1" smtClean="0"/>
              <a:t>be</a:t>
            </a:r>
            <a:r>
              <a:rPr lang="fr-CA" dirty="0" smtClean="0"/>
              <a:t> more </a:t>
            </a:r>
            <a:r>
              <a:rPr lang="fr-CA" dirty="0" err="1" smtClean="0"/>
              <a:t>than</a:t>
            </a:r>
            <a:r>
              <a:rPr lang="fr-CA" dirty="0" smtClean="0"/>
              <a:t> one </a:t>
            </a:r>
            <a:r>
              <a:rPr lang="fr-CA" dirty="0" err="1" smtClean="0"/>
              <a:t>neighboring</a:t>
            </a:r>
            <a:r>
              <a:rPr lang="fr-CA" dirty="0" smtClean="0"/>
              <a:t> zones in a </a:t>
            </a:r>
            <a:r>
              <a:rPr lang="fr-CA" dirty="0" err="1" smtClean="0"/>
              <a:t>given</a:t>
            </a:r>
            <a:r>
              <a:rPr lang="fr-CA" dirty="0" smtClean="0"/>
              <a:t> direction (zones of </a:t>
            </a:r>
            <a:r>
              <a:rPr lang="fr-CA" dirty="0" err="1" smtClean="0"/>
              <a:t>varying</a:t>
            </a:r>
            <a:r>
              <a:rPr lang="fr-CA" dirty="0" smtClean="0"/>
              <a:t> dimensions)</a:t>
            </a:r>
          </a:p>
          <a:p>
            <a:r>
              <a:rPr lang="fr-CA" dirty="0" err="1" smtClean="0"/>
              <a:t>Accuracy</a:t>
            </a:r>
            <a:r>
              <a:rPr lang="fr-CA" dirty="0" smtClean="0"/>
              <a:t> of 97%</a:t>
            </a:r>
          </a:p>
          <a:p>
            <a:pPr lvl="1"/>
            <a:r>
              <a:rPr lang="fr-CA" dirty="0" smtClean="0"/>
              <a:t>10-fold cross-validation</a:t>
            </a:r>
          </a:p>
          <a:p>
            <a:pPr lvl="1"/>
            <a:r>
              <a:rPr lang="fr-CA" dirty="0" err="1" smtClean="0"/>
              <a:t>Random</a:t>
            </a:r>
            <a:r>
              <a:rPr lang="fr-CA" dirty="0" smtClean="0"/>
              <a:t> </a:t>
            </a:r>
            <a:r>
              <a:rPr lang="fr-CA" dirty="0" err="1" smtClean="0"/>
              <a:t>forest</a:t>
            </a:r>
            <a:r>
              <a:rPr lang="fr-CA" dirty="0" smtClean="0"/>
              <a:t> of 250 </a:t>
            </a:r>
            <a:r>
              <a:rPr lang="fr-CA" dirty="0" err="1" smtClean="0"/>
              <a:t>trees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513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</a:t>
            </a:r>
            <a:r>
              <a:rPr lang="fr-CA" dirty="0" err="1" smtClean="0"/>
              <a:t>modelling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CA" dirty="0" smtClean="0"/>
              <a:t>The </a:t>
            </a:r>
            <a:r>
              <a:rPr lang="en-US" dirty="0" smtClean="0"/>
              <a:t>activity</a:t>
            </a:r>
            <a:r>
              <a:rPr lang="fr-CA" dirty="0" smtClean="0"/>
              <a:t> recognition system  has </a:t>
            </a:r>
            <a:r>
              <a:rPr lang="fr-CA" dirty="0" err="1" smtClean="0"/>
              <a:t>access</a:t>
            </a:r>
            <a:r>
              <a:rPr lang="fr-CA" dirty="0" smtClean="0"/>
              <a:t> to the position of </a:t>
            </a:r>
            <a:r>
              <a:rPr lang="fr-CA" dirty="0" err="1" smtClean="0"/>
              <a:t>objects</a:t>
            </a:r>
            <a:endParaRPr lang="fr-CA" dirty="0" smtClean="0"/>
          </a:p>
          <a:p>
            <a:r>
              <a:rPr lang="fr-CA" dirty="0" smtClean="0"/>
              <a:t>An </a:t>
            </a:r>
            <a:r>
              <a:rPr lang="fr-CA" dirty="0" err="1" smtClean="0"/>
              <a:t>activity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composed</a:t>
            </a:r>
            <a:r>
              <a:rPr lang="fr-CA" dirty="0" smtClean="0"/>
              <a:t> of interactions </a:t>
            </a:r>
            <a:r>
              <a:rPr lang="fr-CA" dirty="0" err="1" smtClean="0"/>
              <a:t>between</a:t>
            </a:r>
            <a:r>
              <a:rPr lang="fr-CA" dirty="0" smtClean="0"/>
              <a:t> 2 </a:t>
            </a:r>
            <a:r>
              <a:rPr lang="fr-CA" dirty="0" err="1" smtClean="0"/>
              <a:t>objects</a:t>
            </a:r>
            <a:endParaRPr lang="fr-CA" dirty="0" smtClean="0"/>
          </a:p>
          <a:p>
            <a:pPr lvl="1"/>
            <a:r>
              <a:rPr lang="fr-CA" dirty="0" smtClean="0"/>
              <a:t>3 types</a:t>
            </a:r>
          </a:p>
          <a:p>
            <a:pPr lvl="2"/>
            <a:r>
              <a:rPr lang="fr-CA" dirty="0" smtClean="0"/>
              <a:t>SAME – </a:t>
            </a:r>
            <a:r>
              <a:rPr lang="fr-CA" dirty="0" err="1" smtClean="0"/>
              <a:t>Both</a:t>
            </a:r>
            <a:r>
              <a:rPr lang="fr-CA" dirty="0" smtClean="0"/>
              <a:t> </a:t>
            </a:r>
            <a:r>
              <a:rPr lang="fr-CA" dirty="0" err="1" smtClean="0"/>
              <a:t>objects</a:t>
            </a:r>
            <a:r>
              <a:rPr lang="fr-CA" dirty="0" smtClean="0"/>
              <a:t> are in the </a:t>
            </a:r>
            <a:r>
              <a:rPr lang="fr-CA" dirty="0" err="1" smtClean="0"/>
              <a:t>same</a:t>
            </a:r>
            <a:r>
              <a:rPr lang="fr-CA" dirty="0" smtClean="0"/>
              <a:t> zone</a:t>
            </a:r>
          </a:p>
          <a:p>
            <a:pPr lvl="2"/>
            <a:r>
              <a:rPr lang="fr-CA" dirty="0" smtClean="0"/>
              <a:t>CLOSE – </a:t>
            </a:r>
            <a:r>
              <a:rPr lang="fr-CA" dirty="0" err="1" smtClean="0"/>
              <a:t>Objects</a:t>
            </a:r>
            <a:r>
              <a:rPr lang="fr-CA" dirty="0" smtClean="0"/>
              <a:t> are </a:t>
            </a:r>
            <a:r>
              <a:rPr lang="fr-CA" dirty="0" err="1" smtClean="0"/>
              <a:t>within</a:t>
            </a:r>
            <a:r>
              <a:rPr lang="fr-CA" dirty="0" smtClean="0"/>
              <a:t> X zones of </a:t>
            </a:r>
            <a:r>
              <a:rPr lang="fr-CA" dirty="0" err="1" smtClean="0"/>
              <a:t>each</a:t>
            </a:r>
            <a:r>
              <a:rPr lang="fr-CA" dirty="0" smtClean="0"/>
              <a:t> </a:t>
            </a:r>
            <a:r>
              <a:rPr lang="fr-CA" dirty="0" err="1" smtClean="0"/>
              <a:t>other</a:t>
            </a:r>
            <a:r>
              <a:rPr lang="fr-CA" dirty="0" smtClean="0"/>
              <a:t>, X </a:t>
            </a:r>
            <a:r>
              <a:rPr lang="fr-CA" dirty="0" err="1" smtClean="0"/>
              <a:t>small</a:t>
            </a:r>
            <a:endParaRPr lang="fr-CA" dirty="0" smtClean="0"/>
          </a:p>
          <a:p>
            <a:pPr lvl="2"/>
            <a:r>
              <a:rPr lang="fr-CA" dirty="0" smtClean="0"/>
              <a:t>FAR – </a:t>
            </a:r>
            <a:r>
              <a:rPr lang="fr-CA" dirty="0" err="1" smtClean="0"/>
              <a:t>When</a:t>
            </a:r>
            <a:r>
              <a:rPr lang="fr-CA" dirty="0" smtClean="0"/>
              <a:t> </a:t>
            </a:r>
            <a:r>
              <a:rPr lang="fr-CA" dirty="0" err="1" smtClean="0"/>
              <a:t>object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were</a:t>
            </a:r>
            <a:r>
              <a:rPr lang="fr-CA" dirty="0" smtClean="0"/>
              <a:t> </a:t>
            </a:r>
            <a:r>
              <a:rPr lang="fr-CA" dirty="0" err="1" smtClean="0"/>
              <a:t>previously</a:t>
            </a:r>
            <a:r>
              <a:rPr lang="fr-CA" dirty="0" smtClean="0"/>
              <a:t> CLOSE are </a:t>
            </a:r>
            <a:r>
              <a:rPr lang="fr-CA" dirty="0" err="1" smtClean="0"/>
              <a:t>separated</a:t>
            </a:r>
            <a:endParaRPr lang="fr-CA" dirty="0" smtClean="0"/>
          </a:p>
          <a:p>
            <a:r>
              <a:rPr lang="fr-CA" dirty="0" smtClean="0"/>
              <a:t>Limitations</a:t>
            </a:r>
          </a:p>
          <a:p>
            <a:pPr lvl="1"/>
            <a:r>
              <a:rPr lang="fr-CA" dirty="0" err="1" smtClean="0"/>
              <a:t>Objects</a:t>
            </a:r>
            <a:r>
              <a:rPr lang="fr-CA" dirty="0" smtClean="0"/>
              <a:t> </a:t>
            </a:r>
            <a:r>
              <a:rPr lang="fr-CA" dirty="0" err="1" smtClean="0"/>
              <a:t>need</a:t>
            </a:r>
            <a:r>
              <a:rPr lang="fr-CA" dirty="0" smtClean="0"/>
              <a:t> to move at </a:t>
            </a:r>
            <a:r>
              <a:rPr lang="fr-CA" dirty="0" err="1" smtClean="0"/>
              <a:t>some</a:t>
            </a:r>
            <a:r>
              <a:rPr lang="fr-CA" dirty="0" smtClean="0"/>
              <a:t> point</a:t>
            </a:r>
          </a:p>
          <a:p>
            <a:pPr lvl="1"/>
            <a:r>
              <a:rPr lang="fr-CA" dirty="0" err="1" smtClean="0"/>
              <a:t>Sometimes</a:t>
            </a:r>
            <a:r>
              <a:rPr lang="fr-CA" dirty="0" smtClean="0"/>
              <a:t> </a:t>
            </a:r>
            <a:r>
              <a:rPr lang="fr-CA" dirty="0" err="1" smtClean="0"/>
              <a:t>there</a:t>
            </a:r>
            <a:r>
              <a:rPr lang="fr-CA" dirty="0" smtClean="0"/>
              <a:t> </a:t>
            </a:r>
            <a:r>
              <a:rPr lang="fr-CA" dirty="0" err="1" smtClean="0"/>
              <a:t>may</a:t>
            </a:r>
            <a:r>
              <a:rPr lang="fr-CA" dirty="0" smtClean="0"/>
              <a:t>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only</a:t>
            </a:r>
            <a:r>
              <a:rPr lang="fr-CA" dirty="0" smtClean="0"/>
              <a:t> one </a:t>
            </a:r>
            <a:r>
              <a:rPr lang="fr-CA" dirty="0" err="1" smtClean="0"/>
              <a:t>object</a:t>
            </a:r>
            <a:endParaRPr lang="fr-CA" dirty="0" smtClean="0"/>
          </a:p>
          <a:p>
            <a:pPr lvl="2"/>
            <a:r>
              <a:rPr lang="fr-CA" dirty="0" err="1" smtClean="0"/>
              <a:t>Fake</a:t>
            </a:r>
            <a:r>
              <a:rPr lang="fr-CA" dirty="0" smtClean="0"/>
              <a:t> </a:t>
            </a:r>
            <a:r>
              <a:rPr lang="fr-CA" dirty="0" err="1" smtClean="0"/>
              <a:t>objects</a:t>
            </a:r>
            <a:r>
              <a:rPr lang="fr-CA" dirty="0" smtClean="0"/>
              <a:t> (</a:t>
            </a:r>
            <a:r>
              <a:rPr lang="fr-CA" dirty="0" err="1" smtClean="0"/>
              <a:t>consider</a:t>
            </a:r>
            <a:r>
              <a:rPr lang="fr-CA" dirty="0" smtClean="0"/>
              <a:t> </a:t>
            </a:r>
            <a:r>
              <a:rPr lang="fr-CA" dirty="0" err="1" smtClean="0"/>
              <a:t>environmental</a:t>
            </a:r>
            <a:r>
              <a:rPr lang="fr-CA" dirty="0" smtClean="0"/>
              <a:t> position as </a:t>
            </a:r>
            <a:r>
              <a:rPr lang="fr-CA" dirty="0" err="1" smtClean="0"/>
              <a:t>object</a:t>
            </a:r>
            <a:r>
              <a:rPr lang="fr-CA" dirty="0" smtClean="0"/>
              <a:t>, ex: </a:t>
            </a:r>
            <a:r>
              <a:rPr lang="fr-CA" dirty="0" err="1" smtClean="0"/>
              <a:t>kitchen</a:t>
            </a:r>
            <a:r>
              <a:rPr lang="fr-CA" dirty="0" smtClean="0"/>
              <a:t> </a:t>
            </a:r>
            <a:r>
              <a:rPr lang="fr-CA" dirty="0" err="1" smtClean="0"/>
              <a:t>sink</a:t>
            </a:r>
            <a:r>
              <a:rPr lang="fr-CA" dirty="0" smtClean="0"/>
              <a:t>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351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Activity </a:t>
            </a:r>
            <a:r>
              <a:rPr lang="fr-CA" dirty="0" err="1" smtClean="0"/>
              <a:t>modelling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Interaction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composed</a:t>
            </a:r>
            <a:r>
              <a:rPr lang="fr-CA" dirty="0" smtClean="0"/>
              <a:t> of:</a:t>
            </a:r>
          </a:p>
          <a:p>
            <a:pPr lvl="1"/>
            <a:r>
              <a:rPr lang="fr-CA" dirty="0" smtClean="0"/>
              <a:t>2 </a:t>
            </a:r>
            <a:r>
              <a:rPr lang="fr-CA" dirty="0" err="1" smtClean="0"/>
              <a:t>objects</a:t>
            </a:r>
            <a:endParaRPr lang="fr-CA" dirty="0" smtClean="0"/>
          </a:p>
          <a:p>
            <a:pPr lvl="1"/>
            <a:r>
              <a:rPr lang="fr-CA" dirty="0" smtClean="0"/>
              <a:t>Interaction type</a:t>
            </a:r>
          </a:p>
          <a:p>
            <a:pPr lvl="1"/>
            <a:r>
              <a:rPr lang="fr-CA" dirty="0" smtClean="0"/>
              <a:t>Minimal time</a:t>
            </a:r>
          </a:p>
          <a:p>
            <a:pPr lvl="1"/>
            <a:endParaRPr lang="fr-CA" dirty="0"/>
          </a:p>
          <a:p>
            <a:r>
              <a:rPr lang="fr-CA" dirty="0" smtClean="0"/>
              <a:t>Exemple: Pour water</a:t>
            </a:r>
          </a:p>
          <a:p>
            <a:pPr lvl="1"/>
            <a:r>
              <a:rPr lang="fr-CA" dirty="0" smtClean="0"/>
              <a:t>2 </a:t>
            </a:r>
            <a:r>
              <a:rPr lang="fr-CA" dirty="0" err="1" smtClean="0"/>
              <a:t>objects</a:t>
            </a:r>
            <a:r>
              <a:rPr lang="fr-CA" dirty="0" smtClean="0"/>
              <a:t>: glass, </a:t>
            </a:r>
            <a:r>
              <a:rPr lang="fr-CA" dirty="0" err="1" smtClean="0"/>
              <a:t>sink</a:t>
            </a:r>
            <a:endParaRPr lang="fr-CA" dirty="0" smtClean="0"/>
          </a:p>
          <a:p>
            <a:pPr lvl="1"/>
            <a:r>
              <a:rPr lang="fr-CA" dirty="0" smtClean="0"/>
              <a:t>Interaction type: SAME</a:t>
            </a:r>
          </a:p>
          <a:p>
            <a:pPr lvl="1"/>
            <a:r>
              <a:rPr lang="fr-CA" dirty="0" smtClean="0"/>
              <a:t>Minimal time: 5 seconds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505542-BCEF-47F2-90D3-D407C4B4B1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gris-bleu (grand écran)</Template>
  <TotalTime>164</TotalTime>
  <Words>607</Words>
  <Application>Microsoft Office PowerPoint</Application>
  <PresentationFormat>Widescreen</PresentationFormat>
  <Paragraphs>133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Banded Design Teal 16x9</vt:lpstr>
      <vt:lpstr>RFID based activities of daily living recognition</vt:lpstr>
      <vt:lpstr>Outline</vt:lpstr>
      <vt:lpstr>Context</vt:lpstr>
      <vt:lpstr>Context</vt:lpstr>
      <vt:lpstr>Context</vt:lpstr>
      <vt:lpstr>Indoor tracking system</vt:lpstr>
      <vt:lpstr>Indoor tracking system</vt:lpstr>
      <vt:lpstr>Activity modelling</vt:lpstr>
      <vt:lpstr>Activity modelling</vt:lpstr>
      <vt:lpstr>Activity modelling</vt:lpstr>
      <vt:lpstr>Activity modelling</vt:lpstr>
      <vt:lpstr>Activity recognition</vt:lpstr>
      <vt:lpstr>Activity recognition</vt:lpstr>
      <vt:lpstr>Activity recognition</vt:lpstr>
      <vt:lpstr>Activity recognition</vt:lpstr>
      <vt:lpstr>Activity recognition</vt:lpstr>
      <vt:lpstr>Conclusion</vt:lpstr>
    </vt:vector>
  </TitlesOfParts>
  <Company>Universite de Sherbrooke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RFID based activities of daily living recognition</dc:title>
  <dc:creator>Frédéric Bergeron</dc:creator>
  <cp:keywords/>
  <cp:lastModifiedBy>Frédéric Bergeron</cp:lastModifiedBy>
  <cp:revision>13</cp:revision>
  <dcterms:created xsi:type="dcterms:W3CDTF">2017-07-25T18:24:57Z</dcterms:created>
  <dcterms:modified xsi:type="dcterms:W3CDTF">2017-07-31T19:17:53Z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TC028952549991</vt:lpwstr>
  </property>
</Properties>
</file>